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3480CC-F942-4F13-BBD8-0F0700C20D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Менеджер задач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ABE215C-202B-4567-AE5F-7BC995BBF9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Семьянов андрей</a:t>
            </a:r>
          </a:p>
        </p:txBody>
      </p:sp>
    </p:spTree>
    <p:extLst>
      <p:ext uri="{BB962C8B-B14F-4D97-AF65-F5344CB8AC3E}">
        <p14:creationId xmlns:p14="http://schemas.microsoft.com/office/powerpoint/2010/main" val="76806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382DD4-ACA0-4845-91D9-0001AB81B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408373"/>
            <a:ext cx="10131425" cy="1287262"/>
          </a:xfrm>
        </p:spPr>
        <p:txBody>
          <a:bodyPr/>
          <a:lstStyle/>
          <a:p>
            <a:r>
              <a:rPr lang="ru-RU" dirty="0"/>
              <a:t>Идея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DECF52-4B12-48FD-8F0B-7239A09DE6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575787"/>
            <a:ext cx="5493057" cy="468741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28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основная идея проекта – реализовать приложение с понятным интерфейсом для удобной и быстрой работы с задачами. Приложение позволяет</a:t>
            </a:r>
            <a:r>
              <a:rPr lang="en-US" sz="28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легко добавлять, редактировать, удалять задачи и изменять статус их выполнения</a:t>
            </a:r>
            <a:endParaRPr lang="en-US" sz="2400" dirty="0">
              <a:effectLst/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сортировать задачи по дате</a:t>
            </a:r>
            <a:endParaRPr lang="en-US" sz="2400" dirty="0">
              <a:effectLst/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отслеживать сроки выполнения и помечать задачи как важные</a:t>
            </a:r>
          </a:p>
          <a:p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5F8BB6C-D945-4EFC-8E22-9887AB7E2E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3863" y="1828801"/>
            <a:ext cx="4079075" cy="418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183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04D9A7-C427-46A6-A41C-7022BCA2F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5" cy="1186237"/>
          </a:xfrm>
        </p:spPr>
        <p:txBody>
          <a:bodyPr/>
          <a:lstStyle/>
          <a:p>
            <a:r>
              <a:rPr lang="ru-RU" dirty="0"/>
              <a:t>реализация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D7F321-0F34-4862-A3F5-D2D06A67F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633492"/>
            <a:ext cx="8298402" cy="4465468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</a:pPr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TaskManager</a:t>
            </a:r>
            <a:r>
              <a:rPr lang="en-US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работа с базой данных, основными модулями PyQt, исключениями, контекстное меню и его отображение</a:t>
            </a:r>
          </a:p>
          <a:p>
            <a:pPr>
              <a:lnSpc>
                <a:spcPct val="107000"/>
              </a:lnSpc>
            </a:pPr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TaskWidget</a:t>
            </a:r>
            <a:r>
              <a:rPr lang="en-US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работа со стилями, лэйаутами и библиотекой datetime</a:t>
            </a:r>
          </a:p>
          <a:p>
            <a:pPr>
              <a:lnSpc>
                <a:spcPct val="107000"/>
              </a:lnSpc>
            </a:pPr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TaskDialog </a:t>
            </a:r>
            <a:r>
              <a:rPr lang="en-US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поля для описания и даты, обработка кнопок</a:t>
            </a:r>
          </a:p>
          <a:p>
            <a:pPr>
              <a:lnSpc>
                <a:spcPct val="107000"/>
              </a:lnSpc>
            </a:pPr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CustomListWidget</a:t>
            </a:r>
            <a:r>
              <a:rPr lang="en-US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обработка курсора, работа с потоком данных, работа с изображением, обработка событий взятия, перемещения и сброса предмета</a:t>
            </a:r>
            <a:r>
              <a:rPr lang="en-US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DragDropMode)</a:t>
            </a:r>
            <a:endParaRPr lang="ru-RU" sz="2400" dirty="0">
              <a:effectLst/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18932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350692-391D-4167-906C-911098EA6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987" y="76941"/>
            <a:ext cx="4552024" cy="588886"/>
          </a:xfrm>
        </p:spPr>
        <p:txBody>
          <a:bodyPr>
            <a:normAutofit/>
          </a:bodyPr>
          <a:lstStyle/>
          <a:p>
            <a:r>
              <a:rPr lang="ru-RU" sz="2800" dirty="0"/>
              <a:t>Видеозапись проекта</a:t>
            </a:r>
          </a:p>
        </p:txBody>
      </p:sp>
      <p:pic>
        <p:nvPicPr>
          <p:cNvPr id="3" name="запись проекта">
            <a:hlinkClick r:id="" action="ppaction://media"/>
            <a:extLst>
              <a:ext uri="{FF2B5EF4-FFF2-40B4-BE49-F238E27FC236}">
                <a16:creationId xmlns:a16="http://schemas.microsoft.com/office/drawing/2014/main" id="{3BF02FE5-9FBC-4570-9C28-53F4563E22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91123" y="665827"/>
            <a:ext cx="8009753" cy="6045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369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5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C5A784-EBD8-4EDB-A877-62E3177FA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Возможные доработки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3F865C2-0318-4AD6-A376-07392FEC2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761005"/>
            <a:ext cx="6354190" cy="3335989"/>
          </a:xfrm>
        </p:spPr>
        <p:txBody>
          <a:bodyPr/>
          <a:lstStyle/>
          <a:p>
            <a:r>
              <a:rPr lang="ru-RU" sz="2800" dirty="0"/>
              <a:t>добавить темную тему</a:t>
            </a:r>
          </a:p>
          <a:p>
            <a:r>
              <a:rPr lang="ru-RU" sz="2800" dirty="0"/>
              <a:t>расширить варианты статусов</a:t>
            </a:r>
          </a:p>
          <a:p>
            <a:r>
              <a:rPr lang="ru-RU" sz="2800" dirty="0"/>
              <a:t>добавить напоминания</a:t>
            </a:r>
          </a:p>
          <a:p>
            <a:r>
              <a:rPr lang="ru-RU" sz="2800" dirty="0"/>
              <a:t>возможность подключать нескольких людей к одному менеджеру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66989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ебесная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{CC597433-0D89-49EC-B728-663CEBFDFF41}tf03457452</Template>
  <TotalTime>296</TotalTime>
  <Words>133</Words>
  <Application>Microsoft Office PowerPoint</Application>
  <PresentationFormat>Широкоэкранный</PresentationFormat>
  <Paragraphs>18</Paragraphs>
  <Slides>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Небесная</vt:lpstr>
      <vt:lpstr>Менеджер задач</vt:lpstr>
      <vt:lpstr>Идея проекта</vt:lpstr>
      <vt:lpstr>реализация</vt:lpstr>
      <vt:lpstr>Видеозапись проекта</vt:lpstr>
      <vt:lpstr>Возможные доработки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Менеджер задач</dc:title>
  <dc:creator>andrey.semianov@gmail.ccom</dc:creator>
  <cp:lastModifiedBy>andrey.semianov@gmail.ccom</cp:lastModifiedBy>
  <cp:revision>3</cp:revision>
  <dcterms:created xsi:type="dcterms:W3CDTF">2024-11-13T13:55:24Z</dcterms:created>
  <dcterms:modified xsi:type="dcterms:W3CDTF">2024-11-27T17:46:06Z</dcterms:modified>
</cp:coreProperties>
</file>

<file path=docProps/thumbnail.jpeg>
</file>